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5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1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4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0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1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3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3276F-C6EE-4CF4-8883-3A23FD8218EE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7297-D6EE-4A9D-A4EC-BFE07F95C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6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3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9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" y="0"/>
            <a:ext cx="10058400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2014-07-07T01:00:51Z</dcterms:created>
  <dcterms:modified xsi:type="dcterms:W3CDTF">2014-07-07T01:06:28Z</dcterms:modified>
</cp:coreProperties>
</file>